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F595-8B1C-472F-8447-29A1458AEAC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12FE-1FF3-4E7D-ACFB-964144209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F595-8B1C-472F-8447-29A1458AEAC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12FE-1FF3-4E7D-ACFB-964144209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F595-8B1C-472F-8447-29A1458AEAC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12FE-1FF3-4E7D-ACFB-964144209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F595-8B1C-472F-8447-29A1458AEAC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12FE-1FF3-4E7D-ACFB-964144209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F595-8B1C-472F-8447-29A1458AEAC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12FE-1FF3-4E7D-ACFB-964144209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F595-8B1C-472F-8447-29A1458AEAC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12FE-1FF3-4E7D-ACFB-964144209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F595-8B1C-472F-8447-29A1458AEAC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12FE-1FF3-4E7D-ACFB-964144209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F595-8B1C-472F-8447-29A1458AEAC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12FE-1FF3-4E7D-ACFB-964144209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F595-8B1C-472F-8447-29A1458AEAC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12FE-1FF3-4E7D-ACFB-964144209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F595-8B1C-472F-8447-29A1458AEAC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12FE-1FF3-4E7D-ACFB-964144209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F595-8B1C-472F-8447-29A1458AEAC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12FE-1FF3-4E7D-ACFB-964144209D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8F595-8B1C-472F-8447-29A1458AEAC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D12FE-1FF3-4E7D-ACFB-964144209D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Көбіктердің жылуфизикалық қасиеттері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Көбіктің жылуфизикалық қасиеттері </a:t>
            </a:r>
            <a:r>
              <a:rPr lang="ru-RU" dirty="0" smtClean="0"/>
              <a:t>- </a:t>
            </a:r>
            <a:r>
              <a:rPr lang="ru-RU" dirty="0" err="1" smtClean="0"/>
              <a:t>жылу</a:t>
            </a:r>
            <a:r>
              <a:rPr lang="ru-RU" dirty="0" smtClean="0"/>
              <a:t> </a:t>
            </a:r>
            <a:r>
              <a:rPr lang="ru-RU" dirty="0" err="1" smtClean="0"/>
              <a:t>сыйымдылығы және жылу</a:t>
            </a:r>
            <a:r>
              <a:rPr lang="ru-RU" dirty="0" smtClean="0"/>
              <a:t> </a:t>
            </a:r>
            <a:r>
              <a:rPr lang="ru-RU" dirty="0" err="1" smtClean="0"/>
              <a:t>өткізгіштік </a:t>
            </a:r>
            <a:r>
              <a:rPr lang="ru-RU" dirty="0" smtClean="0"/>
              <a:t>- </a:t>
            </a:r>
            <a:r>
              <a:rPr lang="ru-RU" dirty="0" err="1" smtClean="0"/>
              <a:t>көбіктегі сұйықтықтың жалпы</a:t>
            </a:r>
            <a:r>
              <a:rPr lang="ru-RU" dirty="0" smtClean="0"/>
              <a:t> </a:t>
            </a:r>
            <a:r>
              <a:rPr lang="ru-RU" dirty="0" err="1" smtClean="0"/>
              <a:t>құрамына және оның сұйық </a:t>
            </a:r>
            <a:r>
              <a:rPr lang="ru-RU" dirty="0" smtClean="0"/>
              <a:t>пен газ </a:t>
            </a:r>
            <a:r>
              <a:rPr lang="ru-RU" dirty="0" err="1" smtClean="0"/>
              <a:t>фазалары</a:t>
            </a:r>
            <a:r>
              <a:rPr lang="ru-RU" dirty="0" smtClean="0"/>
              <a:t> </a:t>
            </a:r>
            <a:r>
              <a:rPr lang="ru-RU" dirty="0" err="1" smtClean="0"/>
              <a:t>арасында</a:t>
            </a:r>
            <a:r>
              <a:rPr lang="ru-RU" dirty="0" smtClean="0"/>
              <a:t> </a:t>
            </a:r>
            <a:r>
              <a:rPr lang="ru-RU" dirty="0" err="1" smtClean="0"/>
              <a:t>бөлінуіне байланысты</a:t>
            </a:r>
            <a:r>
              <a:rPr lang="ru-RU" dirty="0" smtClean="0"/>
              <a:t>, </a:t>
            </a:r>
            <a:r>
              <a:rPr lang="ru-RU" dirty="0" err="1" smtClean="0"/>
              <a:t>сонымен</a:t>
            </a:r>
            <a:r>
              <a:rPr lang="ru-RU" dirty="0" smtClean="0"/>
              <a:t> </a:t>
            </a:r>
            <a:r>
              <a:rPr lang="ru-RU" dirty="0" err="1" smtClean="0"/>
              <a:t>қатар көпіршіктердің пішіні</a:t>
            </a:r>
            <a:r>
              <a:rPr lang="ru-RU" dirty="0" smtClean="0"/>
              <a:t> </a:t>
            </a:r>
            <a:r>
              <a:rPr lang="ru-RU" dirty="0" err="1" smtClean="0"/>
              <a:t>және сұйықтықтың каналдар</a:t>
            </a:r>
            <a:r>
              <a:rPr lang="ru-RU" dirty="0" smtClean="0"/>
              <a:t>, </a:t>
            </a:r>
            <a:r>
              <a:rPr lang="ru-RU" dirty="0" err="1" smtClean="0"/>
              <a:t>қабыршақтар </a:t>
            </a:r>
            <a:r>
              <a:rPr lang="ru-RU" dirty="0" smtClean="0"/>
              <a:t>мен </a:t>
            </a:r>
            <a:r>
              <a:rPr lang="ru-RU" dirty="0" err="1" smtClean="0"/>
              <a:t>түйіндер арасында</a:t>
            </a:r>
            <a:r>
              <a:rPr lang="ru-RU" dirty="0" smtClean="0"/>
              <a:t> </a:t>
            </a:r>
            <a:r>
              <a:rPr lang="ru-RU" dirty="0" err="1" smtClean="0"/>
              <a:t>таралуы</a:t>
            </a:r>
            <a:r>
              <a:rPr lang="ru-RU" dirty="0" smtClean="0"/>
              <a:t> </a:t>
            </a:r>
            <a:r>
              <a:rPr lang="ru-RU" dirty="0" err="1" smtClean="0"/>
              <a:t>көбіктің жылу</a:t>
            </a:r>
            <a:r>
              <a:rPr lang="ru-RU" dirty="0" smtClean="0"/>
              <a:t> </a:t>
            </a:r>
            <a:r>
              <a:rPr lang="ru-RU" dirty="0" err="1" smtClean="0"/>
              <a:t>өткізгіштігіне </a:t>
            </a:r>
            <a:r>
              <a:rPr lang="ru-RU" dirty="0" smtClean="0"/>
              <a:t>де </a:t>
            </a:r>
            <a:r>
              <a:rPr lang="ru-RU" dirty="0" err="1" smtClean="0"/>
              <a:t>әсер етеді</a:t>
            </a:r>
            <a:r>
              <a:rPr lang="ru-RU" dirty="0" smtClean="0"/>
              <a:t>. </a:t>
            </a:r>
            <a:r>
              <a:rPr lang="ru-RU" dirty="0" err="1" smtClean="0"/>
              <a:t>Анықтамаға сәйкес,</a:t>
            </a:r>
            <a:r>
              <a:rPr lang="ru-RU" dirty="0" smtClean="0"/>
              <a:t> </a:t>
            </a:r>
            <a:r>
              <a:rPr lang="en-US" dirty="0" smtClean="0"/>
              <a:t>C</a:t>
            </a:r>
            <a:r>
              <a:rPr lang="en-US" baseline="-25000" dirty="0" smtClean="0"/>
              <a:t>F</a:t>
            </a:r>
            <a:r>
              <a:rPr lang="en-US" dirty="0" smtClean="0"/>
              <a:t> </a:t>
            </a:r>
            <a:r>
              <a:rPr lang="ru-RU" dirty="0" err="1" smtClean="0"/>
              <a:t>көбікінің көлемдік жылу</a:t>
            </a:r>
            <a:r>
              <a:rPr lang="ru-RU" dirty="0" smtClean="0"/>
              <a:t> </a:t>
            </a:r>
            <a:r>
              <a:rPr lang="ru-RU" dirty="0" err="1" smtClean="0"/>
              <a:t>сыйымдылығы </a:t>
            </a:r>
            <a:r>
              <a:rPr lang="ru-RU" dirty="0" smtClean="0"/>
              <a:t>(</a:t>
            </a:r>
            <a:r>
              <a:rPr lang="ru-RU" dirty="0" err="1" smtClean="0"/>
              <a:t>мысалы</a:t>
            </a:r>
            <a:r>
              <a:rPr lang="ru-RU" dirty="0" smtClean="0"/>
              <a:t>, </a:t>
            </a:r>
            <a:r>
              <a:rPr lang="en-US" dirty="0" smtClean="0"/>
              <a:t>p = const </a:t>
            </a:r>
            <a:r>
              <a:rPr lang="ru-RU" dirty="0" err="1" smtClean="0"/>
              <a:t>кезінде</a:t>
            </a:r>
            <a:r>
              <a:rPr lang="ru-RU" dirty="0" smtClean="0"/>
              <a:t>):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373216"/>
            <a:ext cx="292146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772816"/>
            <a:ext cx="738407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2896"/>
            <a:ext cx="4172861" cy="96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7" y="3212976"/>
            <a:ext cx="282763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031" y="4149080"/>
            <a:ext cx="532565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Көбіктің жылу</a:t>
            </a:r>
            <a:r>
              <a:rPr lang="ru-RU" dirty="0" smtClean="0"/>
              <a:t> </a:t>
            </a:r>
            <a:r>
              <a:rPr lang="ru-RU" dirty="0" err="1" smtClean="0"/>
              <a:t>сыйымдылығы эксперименталды</a:t>
            </a:r>
            <a:r>
              <a:rPr lang="ru-RU" dirty="0" smtClean="0"/>
              <a:t> </a:t>
            </a:r>
            <a:r>
              <a:rPr lang="ru-RU" dirty="0" err="1" smtClean="0"/>
              <a:t>түрде анықталды.</a:t>
            </a:r>
            <a:r>
              <a:rPr lang="ru-RU" dirty="0" smtClean="0"/>
              <a:t> </a:t>
            </a:r>
            <a:r>
              <a:rPr lang="ru-RU" dirty="0" err="1" smtClean="0"/>
              <a:t>Зерттеу</a:t>
            </a:r>
            <a:r>
              <a:rPr lang="ru-RU" dirty="0" smtClean="0"/>
              <a:t> осы </a:t>
            </a:r>
            <a:r>
              <a:rPr lang="ru-RU" dirty="0" err="1" smtClean="0"/>
              <a:t>мақсат үшін арнайы</a:t>
            </a:r>
            <a:r>
              <a:rPr lang="ru-RU" dirty="0" smtClean="0"/>
              <a:t> </a:t>
            </a:r>
            <a:r>
              <a:rPr lang="ru-RU" dirty="0" err="1" smtClean="0"/>
              <a:t>жасалған камерада</a:t>
            </a:r>
            <a:r>
              <a:rPr lang="ru-RU" dirty="0" smtClean="0"/>
              <a:t> </a:t>
            </a:r>
            <a:r>
              <a:rPr lang="ru-RU" dirty="0" err="1" smtClean="0"/>
              <a:t>жүргізілді</a:t>
            </a:r>
            <a:r>
              <a:rPr lang="ru-RU" dirty="0" smtClean="0"/>
              <a:t>. </a:t>
            </a:r>
            <a:r>
              <a:rPr lang="ru-RU" dirty="0" err="1" smtClean="0"/>
              <a:t>Көбікке жылу</a:t>
            </a:r>
            <a:r>
              <a:rPr lang="ru-RU" dirty="0" smtClean="0"/>
              <a:t> </a:t>
            </a:r>
            <a:r>
              <a:rPr lang="ru-RU" dirty="0" err="1" smtClean="0"/>
              <a:t>айнымалы</a:t>
            </a:r>
            <a:r>
              <a:rPr lang="ru-RU" dirty="0" smtClean="0"/>
              <a:t> </a:t>
            </a:r>
            <a:r>
              <a:rPr lang="ru-RU" dirty="0" err="1" smtClean="0"/>
              <a:t>электр</a:t>
            </a:r>
            <a:r>
              <a:rPr lang="ru-RU" dirty="0" smtClean="0"/>
              <a:t> </a:t>
            </a:r>
            <a:r>
              <a:rPr lang="ru-RU" dirty="0" err="1" smtClean="0"/>
              <a:t>тогын</a:t>
            </a:r>
            <a:r>
              <a:rPr lang="ru-RU" dirty="0" smtClean="0"/>
              <a:t> </a:t>
            </a:r>
            <a:r>
              <a:rPr lang="ru-RU" dirty="0" err="1" smtClean="0"/>
              <a:t>өткізу арқылы берілді.Көбіктің жылу</a:t>
            </a:r>
            <a:r>
              <a:rPr lang="ru-RU" dirty="0" smtClean="0"/>
              <a:t> </a:t>
            </a:r>
            <a:r>
              <a:rPr lang="ru-RU" dirty="0" err="1" smtClean="0"/>
              <a:t>сыйымдылығын анықтаудағы негізгі</a:t>
            </a:r>
            <a:r>
              <a:rPr lang="ru-RU" dirty="0" smtClean="0"/>
              <a:t> </a:t>
            </a:r>
            <a:r>
              <a:rPr lang="ru-RU" dirty="0" err="1" smtClean="0"/>
              <a:t>қиындықтар оның температурасын</a:t>
            </a:r>
            <a:r>
              <a:rPr lang="ru-RU" dirty="0" smtClean="0"/>
              <a:t> </a:t>
            </a:r>
            <a:r>
              <a:rPr lang="ru-RU" dirty="0" err="1" smtClean="0"/>
              <a:t>өлшеуде (термометрдің немесе</a:t>
            </a:r>
            <a:r>
              <a:rPr lang="ru-RU" dirty="0" smtClean="0"/>
              <a:t> </a:t>
            </a:r>
            <a:r>
              <a:rPr lang="ru-RU" dirty="0" err="1" smtClean="0"/>
              <a:t>термопараның жылу</a:t>
            </a:r>
            <a:r>
              <a:rPr lang="ru-RU" dirty="0" smtClean="0"/>
              <a:t> </a:t>
            </a:r>
            <a:r>
              <a:rPr lang="ru-RU" dirty="0" err="1" smtClean="0"/>
              <a:t>сыйымдылығымен салыстырғанда көбіктің жергілікті</a:t>
            </a:r>
            <a:r>
              <a:rPr lang="ru-RU" dirty="0" smtClean="0"/>
              <a:t> </a:t>
            </a:r>
            <a:r>
              <a:rPr lang="ru-RU" dirty="0" err="1" smtClean="0"/>
              <a:t>жылу</a:t>
            </a:r>
            <a:r>
              <a:rPr lang="ru-RU" dirty="0" smtClean="0"/>
              <a:t> </a:t>
            </a:r>
            <a:r>
              <a:rPr lang="ru-RU" dirty="0" err="1" smtClean="0"/>
              <a:t>сыйымдылығының </a:t>
            </a:r>
            <a:r>
              <a:rPr lang="ru-RU" dirty="0" smtClean="0"/>
              <a:t>аз </a:t>
            </a:r>
            <a:r>
              <a:rPr lang="ru-RU" dirty="0" err="1" smtClean="0"/>
              <a:t>болуына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) </a:t>
            </a:r>
            <a:r>
              <a:rPr lang="ru-RU" dirty="0" err="1" smtClean="0"/>
              <a:t>және көбікті жылытуға жұмсалған жылуды</a:t>
            </a:r>
            <a:r>
              <a:rPr lang="ru-RU" dirty="0" smtClean="0"/>
              <a:t> </a:t>
            </a:r>
            <a:r>
              <a:rPr lang="ru-RU" dirty="0" err="1" smtClean="0"/>
              <a:t>көбік орналасқан ыдысты</a:t>
            </a:r>
            <a:r>
              <a:rPr lang="ru-RU" dirty="0" smtClean="0"/>
              <a:t> да </a:t>
            </a:r>
            <a:r>
              <a:rPr lang="ru-RU" dirty="0" err="1" smtClean="0"/>
              <a:t>ескеру</a:t>
            </a:r>
            <a:r>
              <a:rPr lang="ru-RU" dirty="0" smtClean="0"/>
              <a:t> </a:t>
            </a:r>
            <a:r>
              <a:rPr lang="ru-RU" dirty="0" err="1" smtClean="0"/>
              <a:t>керек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805672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8.4 – </a:t>
            </a:r>
            <a:r>
              <a:rPr lang="ru-RU" dirty="0" err="1" smtClean="0"/>
              <a:t>суретте</a:t>
            </a:r>
            <a:r>
              <a:rPr lang="ru-RU" dirty="0" smtClean="0"/>
              <a:t> </a:t>
            </a:r>
            <a:r>
              <a:rPr lang="ru-RU" dirty="0" err="1" smtClean="0"/>
              <a:t>жылу</a:t>
            </a:r>
            <a:r>
              <a:rPr lang="ru-RU" dirty="0" smtClean="0"/>
              <a:t> </a:t>
            </a:r>
            <a:r>
              <a:rPr lang="ru-RU" dirty="0" err="1" smtClean="0"/>
              <a:t>сыйымдылығын және көбіктің кеңею жылдамдығын бір</a:t>
            </a:r>
            <a:r>
              <a:rPr lang="ru-RU" dirty="0" smtClean="0"/>
              <a:t> </a:t>
            </a:r>
            <a:r>
              <a:rPr lang="ru-RU" dirty="0" err="1" smtClean="0"/>
              <a:t>уақытта анықтауға арналған орнату</a:t>
            </a:r>
            <a:r>
              <a:rPr lang="ru-RU" dirty="0" smtClean="0"/>
              <a:t> </a:t>
            </a:r>
            <a:r>
              <a:rPr lang="ru-RU" dirty="0" err="1" smtClean="0"/>
              <a:t>сызбасын</a:t>
            </a:r>
            <a:r>
              <a:rPr lang="ru-RU" dirty="0" smtClean="0"/>
              <a:t> </a:t>
            </a:r>
            <a:r>
              <a:rPr lang="ru-RU" dirty="0" err="1" smtClean="0"/>
              <a:t>көрсетеді</a:t>
            </a:r>
            <a:r>
              <a:rPr lang="ru-RU" dirty="0" smtClean="0"/>
              <a:t>. </a:t>
            </a:r>
            <a:r>
              <a:rPr lang="ru-RU" dirty="0" err="1" smtClean="0"/>
              <a:t>Көбік герметикалық жабық ыдысқа </a:t>
            </a:r>
            <a:r>
              <a:rPr lang="ru-RU" dirty="0" smtClean="0"/>
              <a:t>1 </a:t>
            </a:r>
            <a:r>
              <a:rPr lang="ru-RU" dirty="0" err="1" smtClean="0"/>
              <a:t>орналастырылды</a:t>
            </a:r>
            <a:r>
              <a:rPr lang="ru-RU" dirty="0" smtClean="0"/>
              <a:t>, </a:t>
            </a:r>
            <a:r>
              <a:rPr lang="ru-RU" dirty="0" err="1" smtClean="0"/>
              <a:t>екі</a:t>
            </a:r>
            <a:r>
              <a:rPr lang="ru-RU" dirty="0" smtClean="0"/>
              <a:t> </a:t>
            </a:r>
            <a:r>
              <a:rPr lang="ru-RU" dirty="0" err="1" smtClean="0"/>
              <a:t>жағынан кеуекті</a:t>
            </a:r>
            <a:r>
              <a:rPr lang="ru-RU" dirty="0" smtClean="0"/>
              <a:t> </a:t>
            </a:r>
            <a:r>
              <a:rPr lang="ru-RU" dirty="0" err="1" smtClean="0"/>
              <a:t>қалқандармен шектелген</a:t>
            </a:r>
            <a:r>
              <a:rPr lang="ru-RU" dirty="0" smtClean="0"/>
              <a:t>. </a:t>
            </a:r>
            <a:r>
              <a:rPr lang="ru-RU" dirty="0" err="1" smtClean="0"/>
              <a:t>Сыртқы жағынан, бөлімдер көбік түзетін ерітіндімен</a:t>
            </a:r>
            <a:r>
              <a:rPr lang="ru-RU" dirty="0" smtClean="0"/>
              <a:t> </a:t>
            </a:r>
            <a:r>
              <a:rPr lang="ru-RU" dirty="0" err="1" smtClean="0"/>
              <a:t>жанасады</a:t>
            </a:r>
            <a:r>
              <a:rPr lang="ru-RU" dirty="0" smtClean="0"/>
              <a:t>, </a:t>
            </a:r>
            <a:r>
              <a:rPr lang="ru-RU" dirty="0" err="1" smtClean="0"/>
              <a:t>ондағы қысым </a:t>
            </a:r>
            <a:r>
              <a:rPr lang="ru-RU" dirty="0" smtClean="0"/>
              <a:t>(</a:t>
            </a:r>
            <a:r>
              <a:rPr lang="ru-RU" dirty="0" err="1" smtClean="0"/>
              <a:t>атмосферамен</a:t>
            </a:r>
            <a:r>
              <a:rPr lang="ru-RU" dirty="0" smtClean="0"/>
              <a:t> </a:t>
            </a:r>
            <a:r>
              <a:rPr lang="ru-RU" dirty="0" err="1" smtClean="0"/>
              <a:t>салыстырғанда</a:t>
            </a:r>
            <a:r>
              <a:rPr lang="ru-RU" dirty="0" smtClean="0"/>
              <a:t>) </a:t>
            </a:r>
            <a:r>
              <a:rPr lang="ru-RU" dirty="0" err="1" smtClean="0"/>
              <a:t>бірдей</a:t>
            </a:r>
            <a:r>
              <a:rPr lang="ru-RU" dirty="0" smtClean="0"/>
              <a:t> </a:t>
            </a:r>
            <a:r>
              <a:rPr lang="ru-RU" dirty="0" err="1" smtClean="0"/>
              <a:t>мәнге </a:t>
            </a:r>
            <a:r>
              <a:rPr lang="ru-RU" dirty="0" smtClean="0"/>
              <a:t>(</a:t>
            </a:r>
            <a:r>
              <a:rPr lang="el-GR" dirty="0" smtClean="0"/>
              <a:t>Δ</a:t>
            </a:r>
            <a:r>
              <a:rPr lang="en-US" dirty="0" smtClean="0"/>
              <a:t>p &lt; </a:t>
            </a:r>
            <a:r>
              <a:rPr lang="kk-KZ" dirty="0" smtClean="0"/>
              <a:t>1</a:t>
            </a:r>
            <a:r>
              <a:rPr lang="en-US" dirty="0" smtClean="0"/>
              <a:t>O</a:t>
            </a:r>
            <a:r>
              <a:rPr lang="en-US" baseline="30000" dirty="0" smtClean="0"/>
              <a:t>3</a:t>
            </a:r>
            <a:r>
              <a:rPr lang="en-US" dirty="0" smtClean="0"/>
              <a:t> Pa) </a:t>
            </a:r>
            <a:r>
              <a:rPr lang="ru-RU" dirty="0" err="1" smtClean="0"/>
              <a:t>азаяды</a:t>
            </a:r>
            <a:r>
              <a:rPr lang="ru-RU" dirty="0" smtClean="0"/>
              <a:t>. </a:t>
            </a:r>
            <a:r>
              <a:rPr lang="ru-RU" dirty="0" err="1" smtClean="0"/>
              <a:t>Көбікті қыздыру үшін электродтарды</a:t>
            </a:r>
            <a:r>
              <a:rPr lang="ru-RU" dirty="0" smtClean="0"/>
              <a:t> 4, 5 </a:t>
            </a:r>
            <a:r>
              <a:rPr lang="ru-RU" dirty="0" err="1" smtClean="0"/>
              <a:t>бақыланатын айнымалы</a:t>
            </a:r>
            <a:r>
              <a:rPr lang="ru-RU" dirty="0" smtClean="0"/>
              <a:t> ток </a:t>
            </a:r>
            <a:r>
              <a:rPr lang="ru-RU" dirty="0" err="1" smtClean="0"/>
              <a:t>көзіне қосып</a:t>
            </a:r>
            <a:r>
              <a:rPr lang="ru-RU" dirty="0" smtClean="0"/>
              <a:t>, </a:t>
            </a:r>
            <a:r>
              <a:rPr lang="ru-RU" dirty="0" err="1" smtClean="0"/>
              <a:t>ток</a:t>
            </a:r>
            <a:r>
              <a:rPr lang="ru-RU" dirty="0" smtClean="0"/>
              <a:t> пен </a:t>
            </a:r>
            <a:r>
              <a:rPr lang="ru-RU" dirty="0" err="1" smtClean="0"/>
              <a:t>кернеуді</a:t>
            </a:r>
            <a:r>
              <a:rPr lang="ru-RU" dirty="0" smtClean="0"/>
              <a:t> </a:t>
            </a:r>
            <a:r>
              <a:rPr lang="ru-RU" dirty="0" err="1" smtClean="0"/>
              <a:t>біраз</a:t>
            </a:r>
            <a:r>
              <a:rPr lang="ru-RU" dirty="0" smtClean="0"/>
              <a:t> </a:t>
            </a:r>
            <a:r>
              <a:rPr lang="ru-RU" dirty="0" err="1" smtClean="0"/>
              <a:t>уақыттан кейін</a:t>
            </a:r>
            <a:r>
              <a:rPr lang="ru-RU" dirty="0" smtClean="0"/>
              <a:t> </a:t>
            </a:r>
            <a:r>
              <a:rPr lang="en-US" dirty="0" smtClean="0"/>
              <a:t>t </a:t>
            </a:r>
            <a:r>
              <a:rPr lang="ru-RU" dirty="0" err="1" smtClean="0"/>
              <a:t>көбік ыдысындағы тұрақты жылу</a:t>
            </a:r>
            <a:r>
              <a:rPr lang="ru-RU" dirty="0" smtClean="0"/>
              <a:t> </a:t>
            </a:r>
            <a:r>
              <a:rPr lang="ru-RU" dirty="0" err="1" smtClean="0"/>
              <a:t>режимінде</a:t>
            </a:r>
            <a:r>
              <a:rPr lang="ru-RU" dirty="0" smtClean="0"/>
              <a:t> </a:t>
            </a:r>
            <a:r>
              <a:rPr lang="ru-RU" dirty="0" err="1" smtClean="0"/>
              <a:t>өлшеді.Көбік температурасы</a:t>
            </a:r>
            <a:r>
              <a:rPr lang="ru-RU" dirty="0" smtClean="0"/>
              <a:t> </a:t>
            </a:r>
            <a:r>
              <a:rPr lang="ru-RU" dirty="0" err="1" smtClean="0"/>
              <a:t>дифференциалды</a:t>
            </a:r>
            <a:r>
              <a:rPr lang="ru-RU" dirty="0" smtClean="0"/>
              <a:t> термопара </a:t>
            </a:r>
            <a:r>
              <a:rPr lang="ru-RU" dirty="0" err="1" smtClean="0"/>
              <a:t>көмегімен өлшенді</a:t>
            </a:r>
            <a:r>
              <a:rPr lang="ru-RU" dirty="0" smtClean="0"/>
              <a:t>, </a:t>
            </a:r>
            <a:r>
              <a:rPr lang="ru-RU" dirty="0" err="1" smtClean="0"/>
              <a:t>оның бір</a:t>
            </a:r>
            <a:r>
              <a:rPr lang="ru-RU" dirty="0" smtClean="0"/>
              <a:t> </a:t>
            </a:r>
            <a:r>
              <a:rPr lang="ru-RU" dirty="0" err="1" smtClean="0"/>
              <a:t>шеті</a:t>
            </a:r>
            <a:r>
              <a:rPr lang="ru-RU" dirty="0" smtClean="0"/>
              <a:t> </a:t>
            </a:r>
            <a:r>
              <a:rPr lang="ru-RU" dirty="0" err="1" smtClean="0"/>
              <a:t>термостатта</a:t>
            </a:r>
            <a:r>
              <a:rPr lang="ru-RU" dirty="0" smtClean="0"/>
              <a:t> </a:t>
            </a:r>
            <a:r>
              <a:rPr lang="ru-RU" dirty="0" err="1" smtClean="0"/>
              <a:t>орналасқан </a:t>
            </a:r>
            <a:r>
              <a:rPr lang="ru-RU" dirty="0" smtClean="0"/>
              <a:t>12. </a:t>
            </a:r>
            <a:r>
              <a:rPr lang="ru-RU" dirty="0" err="1" smtClean="0"/>
              <a:t>Фотоэлектрлік</a:t>
            </a:r>
            <a:r>
              <a:rPr lang="ru-RU" dirty="0" smtClean="0"/>
              <a:t> </a:t>
            </a:r>
            <a:r>
              <a:rPr lang="ru-RU" dirty="0" err="1" smtClean="0"/>
              <a:t>күшейткіш арқылы термопардан</a:t>
            </a:r>
            <a:r>
              <a:rPr lang="ru-RU" dirty="0" smtClean="0"/>
              <a:t> сигнал </a:t>
            </a:r>
            <a:r>
              <a:rPr lang="ru-RU" dirty="0" err="1" smtClean="0"/>
              <a:t>потенциометрге</a:t>
            </a:r>
            <a:r>
              <a:rPr lang="ru-RU" dirty="0" smtClean="0"/>
              <a:t> </a:t>
            </a:r>
            <a:r>
              <a:rPr lang="ru-RU" dirty="0" err="1" smtClean="0"/>
              <a:t>жіберілді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Көбікті қыздыру үшін электродтар</a:t>
            </a:r>
            <a:r>
              <a:rPr lang="ru-RU" dirty="0" smtClean="0"/>
              <a:t> 4, 5 </a:t>
            </a:r>
            <a:r>
              <a:rPr lang="ru-RU" dirty="0" err="1" smtClean="0"/>
              <a:t>бақыланатын айнымалы</a:t>
            </a:r>
            <a:r>
              <a:rPr lang="ru-RU" dirty="0" smtClean="0"/>
              <a:t> ток </a:t>
            </a:r>
            <a:r>
              <a:rPr lang="ru-RU" dirty="0" err="1" smtClean="0"/>
              <a:t>көзіне қосылды және ток</a:t>
            </a:r>
            <a:r>
              <a:rPr lang="ru-RU" dirty="0" smtClean="0"/>
              <a:t> пен </a:t>
            </a:r>
            <a:r>
              <a:rPr lang="ru-RU" dirty="0" err="1" smtClean="0"/>
              <a:t>кернеуді</a:t>
            </a:r>
            <a:r>
              <a:rPr lang="ru-RU" dirty="0" smtClean="0"/>
              <a:t> </a:t>
            </a:r>
            <a:r>
              <a:rPr lang="ru-RU" dirty="0" err="1" smtClean="0"/>
              <a:t>белгілі</a:t>
            </a:r>
            <a:r>
              <a:rPr lang="ru-RU" dirty="0" smtClean="0"/>
              <a:t>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уақыт өткеннен кейін</a:t>
            </a:r>
            <a:r>
              <a:rPr lang="ru-RU" dirty="0" smtClean="0"/>
              <a:t> </a:t>
            </a:r>
            <a:r>
              <a:rPr lang="ru-RU" dirty="0" err="1" smtClean="0"/>
              <a:t>көбік ыдысындағы тұрақты жылу</a:t>
            </a:r>
            <a:r>
              <a:rPr lang="ru-RU" dirty="0" smtClean="0"/>
              <a:t> </a:t>
            </a:r>
            <a:r>
              <a:rPr lang="ru-RU" dirty="0" err="1" smtClean="0"/>
              <a:t>режимінде</a:t>
            </a:r>
            <a:r>
              <a:rPr lang="ru-RU" dirty="0" smtClean="0"/>
              <a:t> </a:t>
            </a:r>
            <a:r>
              <a:rPr lang="ru-RU" dirty="0" err="1" smtClean="0"/>
              <a:t>өлшеді</a:t>
            </a:r>
            <a:r>
              <a:rPr lang="ru-RU" dirty="0" smtClean="0"/>
              <a:t>.</a:t>
            </a:r>
            <a:r>
              <a:rPr lang="ru-RU" dirty="0" err="1" smtClean="0"/>
              <a:t>Көбік температурасы</a:t>
            </a:r>
            <a:r>
              <a:rPr lang="ru-RU" dirty="0" smtClean="0"/>
              <a:t> </a:t>
            </a:r>
            <a:r>
              <a:rPr lang="ru-RU" dirty="0" err="1" smtClean="0"/>
              <a:t>дифференциалды</a:t>
            </a:r>
            <a:r>
              <a:rPr lang="ru-RU" dirty="0" smtClean="0"/>
              <a:t> термопара </a:t>
            </a:r>
            <a:r>
              <a:rPr lang="ru-RU" dirty="0" err="1" smtClean="0"/>
              <a:t>көмегімен өлшенді</a:t>
            </a:r>
            <a:r>
              <a:rPr lang="ru-RU" dirty="0" smtClean="0"/>
              <a:t>, </a:t>
            </a:r>
            <a:r>
              <a:rPr lang="ru-RU" dirty="0" err="1" smtClean="0"/>
              <a:t>оның бір</a:t>
            </a:r>
            <a:r>
              <a:rPr lang="ru-RU" dirty="0" smtClean="0"/>
              <a:t> </a:t>
            </a:r>
            <a:r>
              <a:rPr lang="ru-RU" dirty="0" err="1" smtClean="0"/>
              <a:t>шеті</a:t>
            </a:r>
            <a:r>
              <a:rPr lang="ru-RU" dirty="0" smtClean="0"/>
              <a:t> </a:t>
            </a:r>
            <a:r>
              <a:rPr lang="ru-RU" dirty="0" err="1" smtClean="0"/>
              <a:t>термостатта</a:t>
            </a:r>
            <a:r>
              <a:rPr lang="ru-RU" dirty="0" smtClean="0"/>
              <a:t> 12 </a:t>
            </a:r>
            <a:r>
              <a:rPr lang="ru-RU" dirty="0" err="1" smtClean="0"/>
              <a:t>орналасқан</a:t>
            </a:r>
            <a:r>
              <a:rPr lang="ru-RU" dirty="0" smtClean="0"/>
              <a:t>. </a:t>
            </a:r>
            <a:r>
              <a:rPr lang="ru-RU" dirty="0" err="1" smtClean="0"/>
              <a:t>Термопардан</a:t>
            </a:r>
            <a:r>
              <a:rPr lang="ru-RU" dirty="0" smtClean="0"/>
              <a:t> сигнал </a:t>
            </a:r>
            <a:r>
              <a:rPr lang="ru-RU" dirty="0" err="1" smtClean="0"/>
              <a:t>фотоэлектрлік</a:t>
            </a:r>
            <a:r>
              <a:rPr lang="ru-RU" dirty="0" smtClean="0"/>
              <a:t> </a:t>
            </a:r>
            <a:r>
              <a:rPr lang="ru-RU" dirty="0" err="1" smtClean="0"/>
              <a:t>күшейткіш арқылы потенциометрге</a:t>
            </a:r>
            <a:r>
              <a:rPr lang="ru-RU" dirty="0" smtClean="0"/>
              <a:t> </a:t>
            </a:r>
            <a:r>
              <a:rPr lang="ru-RU" dirty="0" err="1" smtClean="0"/>
              <a:t>жіберілді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274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Көбіктердің жылуфизикалық қасиеттері</vt:lpstr>
      <vt:lpstr>Слайд 2</vt:lpstr>
      <vt:lpstr>Слайд 3</vt:lpstr>
      <vt:lpstr>Слайд 4</vt:lpstr>
      <vt:lpstr>Слайд 5</vt:lpstr>
      <vt:lpstr>Слайд 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Көбіктердің жылуфизикалық қасиеттері</dc:title>
  <dc:creator>Admin</dc:creator>
  <cp:lastModifiedBy>Admin</cp:lastModifiedBy>
  <cp:revision>5</cp:revision>
  <dcterms:created xsi:type="dcterms:W3CDTF">2020-11-19T19:39:36Z</dcterms:created>
  <dcterms:modified xsi:type="dcterms:W3CDTF">2020-11-19T20:23:21Z</dcterms:modified>
</cp:coreProperties>
</file>